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1606687402_36-p-matematicheskii-fon-dlya-prezentatsii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7416824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Зыковский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Семинар- практикум для педагогов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«Учимся, играя. Система игр и упражнений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обучению грамоте в подготовительной группе»</a:t>
            </a:r>
            <a:br>
              <a:rPr lang="ru-RU" sz="29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sz="1800" b="1" dirty="0"/>
          </a:p>
        </p:txBody>
      </p:sp>
      <p:pic>
        <p:nvPicPr>
          <p:cNvPr id="5" name="Picture 4" descr="https://cdn2.static1-sima-land.com/items/6154889/0/700-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730" y="3443921"/>
            <a:ext cx="2857520" cy="28575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471F1-EBBC-473C-81B1-B3AC506E53E3}"/>
              </a:ext>
            </a:extLst>
          </p:cNvPr>
          <p:cNvSpPr txBox="1"/>
          <p:nvPr/>
        </p:nvSpPr>
        <p:spPr>
          <a:xfrm>
            <a:off x="3247031" y="5085184"/>
            <a:ext cx="2308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А,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Цыряпкина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Онлайн-ресурс «Стань школьником с </a:t>
            </a:r>
            <a:r>
              <a:rPr lang="ru-RU" sz="3200" b="1" dirty="0" err="1"/>
              <a:t>Робобориком</a:t>
            </a:r>
            <a:r>
              <a:rPr lang="ru-RU" sz="3200" b="1" dirty="0"/>
              <a:t>»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3930"/>
            <a:ext cx="7560839" cy="432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1606687402_36-p-matematicheskii-fon-dlya-prezentatsii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Picture 4" descr="https://cdn2.static1-sima-land.com/items/6154889/0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1606687402_36-p-matematicheskii-fon-dlya-prezentatsii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27860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Цель: ознакомление воспитателей  с системой игр и упражнений, основанных на  звуковом аналитико-синтетическом методе подготовки детей к обучению грамоте </a:t>
            </a:r>
          </a:p>
        </p:txBody>
      </p:sp>
      <p:pic>
        <p:nvPicPr>
          <p:cNvPr id="5" name="Picture 4" descr="https://cdn2.static1-sima-land.com/items/6154889/0/700-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00504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1606687402_36-p-matematicheskii-fon-dlya-prezentatsii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86742" cy="421484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Главные особенности 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-анализ и синтез взаимосвязаны;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-обучение чтению основано на слоговом принципе;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-обучение чтению и письму идут параллельно и одновременно;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-усвоение детьми грамоты является предпосылкой развития устной и письменной речи.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cdn2.static1-sima-land.com/items/6154889/0/700-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14338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1606687402_36-p-matematicheskii-fon-dlya-prezentatsii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529538" cy="542928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«Чтение есть воссоздание звуковой формы слова по его графической модели».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Д.Б.Эльконин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«Сознательно читать и писать может только тот, кто понял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звукослоговое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строение слова».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К.Д. Ушинский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1606687402_36-p-matematicheskii-fon-dlya-prezentatsii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450059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Ведущая деятельность ребенка – игра,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а следовательно, обучение должно проходить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 занимательной, игровой форме.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Навык чтения формируется у ребенка только после овладения навыками звукового и слогового анализа и синтеза.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cdn2.static1-sima-land.com/items/6154889/0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admin\Desktop\1606687402_36-p-matematicheskii-fon-dlya-prezentatsii-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47667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В настоящее время возникает необходимость поиска наиболее эффективного пути обучения</a:t>
            </a:r>
            <a:endParaRPr lang="ru-RU" alt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25595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Современная информатизация образовательного пространства включает в себя оснащение техникой , позволяющей в полной мере реализовывать компьютерные технологии обучения.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06" y="4365104"/>
            <a:ext cx="30781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93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pp.userapi.com/c846018/v846018323/46856/bRAiq7qC4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275638"/>
            <a:ext cx="50917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3763"/>
            <a:ext cx="3407612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Игры, созданные в программе </a:t>
            </a:r>
            <a:r>
              <a:rPr lang="en-US" sz="3600" b="1" dirty="0"/>
              <a:t>Microsoft Power Point</a:t>
            </a:r>
            <a:endParaRPr lang="ru-RU" sz="3600" b="1" dirty="0"/>
          </a:p>
        </p:txBody>
      </p:sp>
      <p:pic>
        <p:nvPicPr>
          <p:cNvPr id="3079" name="Picture 7" descr="https://cf3.ppt-online.org/files3/slide/g/GeFMzC6OiR7VNw81KbrTq0sWjm3lPc9JpahX5L/slide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26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0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1606687402_36-p-matematicheskii-fon-dlya-prezentatsii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78015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Видеомультфильмы</a:t>
            </a:r>
            <a:r>
              <a:rPr lang="ru-RU" sz="3200" b="1" dirty="0"/>
              <a:t>, </a:t>
            </a:r>
            <a:r>
              <a:rPr lang="ru-RU" sz="3200" b="1" dirty="0" err="1"/>
              <a:t>развивайки</a:t>
            </a:r>
            <a:r>
              <a:rPr lang="ru-RU" sz="3200" b="1" dirty="0"/>
              <a:t> для детей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2" y="1471446"/>
            <a:ext cx="3328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4775"/>
            <a:ext cx="3375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8" y="3546070"/>
            <a:ext cx="371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84" y="4437112"/>
            <a:ext cx="3328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08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280" y="76034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Веб-сервис </a:t>
            </a:r>
            <a:r>
              <a:rPr lang="en-US" sz="3200" b="1" dirty="0"/>
              <a:t>Learning Apps</a:t>
            </a:r>
            <a:endParaRPr lang="ru-RU" sz="32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48" y="1628800"/>
            <a:ext cx="6192000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9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269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Муниципальное бюджетное  дошкольное образовательное учреждение  «Зыковский детский сад»  Семинар- практикум для педагогов  «Учимся, играя. Система игр и упражнений  по обучению грамоте в подготовительной группе»                                                                                                 2023год</vt:lpstr>
      <vt:lpstr>Цель: ознакомление воспитателей  с системой игр и упражнений, основанных на  звуковом аналитико-синтетическом методе подготовки детей к обучению грамоте </vt:lpstr>
      <vt:lpstr>       Главные особенности : -анализ и синтез взаимосвязаны;  -обучение чтению основано на слоговом принципе; -обучение чтению и письму идут параллельно и одновременно;  -усвоение детьми грамоты является предпосылкой развития устной и письменной речи. </vt:lpstr>
      <vt:lpstr>«Чтение есть воссоздание звуковой формы слова по его графической модели».                                                        Д.Б.Эльконин   «Сознательно читать и писать может только тот, кто понял звукослоговое строение слова».                                                                                              К.Д. Ушинский                      </vt:lpstr>
      <vt:lpstr>Ведущая деятельность ребенка – игра,  а следовательно, обучение должно проходить  в занимательной, игровой форме.  Навык чтения формируется у ребенка только после овладения навыками звукового и слогового анализа и синтеза.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Светлячок_</cp:lastModifiedBy>
  <cp:revision>22</cp:revision>
  <dcterms:created xsi:type="dcterms:W3CDTF">2023-01-08T06:35:26Z</dcterms:created>
  <dcterms:modified xsi:type="dcterms:W3CDTF">2023-01-29T07:22:23Z</dcterms:modified>
</cp:coreProperties>
</file>