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69" r:id="rId3"/>
    <p:sldId id="263" r:id="rId4"/>
    <p:sldId id="257" r:id="rId5"/>
    <p:sldId id="262" r:id="rId6"/>
    <p:sldId id="258" r:id="rId7"/>
    <p:sldId id="268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8.wdp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25.wdp"/><Relationship Id="rId5" Type="http://schemas.microsoft.com/office/2007/relationships/hdphoto" Target="../media/hdphoto2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2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1.wdp"/><Relationship Id="rId3" Type="http://schemas.microsoft.com/office/2007/relationships/hdphoto" Target="../media/hdphoto26.wdp"/><Relationship Id="rId7" Type="http://schemas.microsoft.com/office/2007/relationships/hdphoto" Target="../media/hdphoto28.wdp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30.wdp"/><Relationship Id="rId5" Type="http://schemas.microsoft.com/office/2007/relationships/hdphoto" Target="../media/hdphoto27.wdp"/><Relationship Id="rId15" Type="http://schemas.microsoft.com/office/2007/relationships/hdphoto" Target="../media/hdphoto3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29.wdp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26762"/>
            <a:ext cx="82089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Игра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«Угадай слово по первому звуку»</a:t>
            </a:r>
          </a:p>
          <a:p>
            <a:pPr algn="ctr"/>
            <a:r>
              <a:rPr lang="ru-RU" sz="2400" b="1" dirty="0"/>
              <a:t>Цель: Анализ и синтез слов</a:t>
            </a:r>
          </a:p>
          <a:p>
            <a:pPr algn="ctr"/>
            <a:r>
              <a:rPr lang="ru-RU" sz="2400" b="1" dirty="0"/>
              <a:t>Ход: Ребенок называет первый звук слов, обозначающих предметы на предложенных картинках. Из  полученных звуков составляет новое слово.</a:t>
            </a:r>
          </a:p>
          <a:p>
            <a:endParaRPr lang="ru-RU" sz="2400" b="1" dirty="0"/>
          </a:p>
          <a:p>
            <a:endParaRPr lang="ru-RU" sz="3200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Составила: воспитатель </a:t>
            </a:r>
            <a:r>
              <a:rPr lang="ru-RU" b="1" dirty="0" err="1"/>
              <a:t>Стрижнева</a:t>
            </a:r>
            <a:r>
              <a:rPr lang="ru-RU" b="1" dirty="0"/>
              <a:t> А.А.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2"/>
          <a:stretch/>
        </p:blipFill>
        <p:spPr bwMode="auto">
          <a:xfrm>
            <a:off x="2339752" y="4365104"/>
            <a:ext cx="5091713" cy="233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45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ya\Desktop\дым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903690"/>
            <a:ext cx="2270215" cy="148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ya\Desktop\машин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537" y="880066"/>
            <a:ext cx="1753871" cy="13894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lya\Desktop\дом.jpe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4410" y="3529359"/>
            <a:ext cx="3338891" cy="32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933698" y="297736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418134" y="2989359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860820" y="306089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625319" y="620688"/>
            <a:ext cx="2247199" cy="1927668"/>
            <a:chOff x="3708585" y="250950"/>
            <a:chExt cx="2454696" cy="2204521"/>
          </a:xfrm>
        </p:grpSpPr>
        <p:pic>
          <p:nvPicPr>
            <p:cNvPr id="8197" name="Picture 5" descr="C:\Users\alya\Desktop\овощи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06" b="89858" l="9797" r="89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12218" y="892287"/>
              <a:ext cx="1089669" cy="1563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alya\Desktop\овощи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1300018">
              <a:off x="5387759" y="1201232"/>
              <a:ext cx="604138" cy="921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C:\Users\alya\Desktop\каа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91" b="99805" l="0" r="996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502" y="1286872"/>
              <a:ext cx="750285" cy="750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C:\Users\alya\Desktop\мор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899" b="8989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822982">
              <a:off x="3588667" y="370868"/>
              <a:ext cx="1282674" cy="104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C:\Users\alya\Desktop\помид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255" y="361068"/>
              <a:ext cx="844026" cy="77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C:\Users\alya\Desktop\рааа.jp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0" r="98000">
                          <a14:backgroundMark x1="36923" y1="77846" x2="36923" y2="77846"/>
                          <a14:backgroundMark x1="40769" y1="77846" x2="40769" y2="77846"/>
                          <a14:backgroundMark x1="47538" y1="79846" x2="47538" y2="79846"/>
                          <a14:backgroundMark x1="44615" y1="79846" x2="44615" y2="79846"/>
                          <a14:backgroundMark x1="49385" y1="78923" x2="49385" y2="78923"/>
                          <a14:backgroundMark x1="52308" y1="78923" x2="52308" y2="78923"/>
                          <a14:backgroundMark x1="57692" y1="77385" x2="57692" y2="77385"/>
                          <a14:backgroundMark x1="55692" y1="76923" x2="55692" y2="76923"/>
                          <a14:backgroundMark x1="59538" y1="75538" x2="59538" y2="75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5279916">
              <a:off x="4460163" y="291130"/>
              <a:ext cx="911268" cy="98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860820" y="2353006"/>
            <a:ext cx="529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6500" y="2353005"/>
            <a:ext cx="61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3698" y="2269476"/>
            <a:ext cx="64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8400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ya\Desktop\картинки игрушки\кукл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0" b="98495" l="0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685" y="260717"/>
            <a:ext cx="1580076" cy="25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ya\Desktop\сло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00" b="90000" l="900" r="98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90" y="836713"/>
            <a:ext cx="2781740" cy="200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ya\Desktop\сок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100000" l="1061" r="98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8349" y="3816733"/>
            <a:ext cx="2366163" cy="28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ya\Desktop\облоко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013" y="883692"/>
            <a:ext cx="3035862" cy="168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8031" y="2702139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4" y="2568847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2130" y="256884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К</a:t>
            </a:r>
          </a:p>
        </p:txBody>
      </p:sp>
      <p:sp>
        <p:nvSpPr>
          <p:cNvPr id="9" name="Овал 8"/>
          <p:cNvSpPr/>
          <p:nvPr/>
        </p:nvSpPr>
        <p:spPr>
          <a:xfrm>
            <a:off x="1968031" y="3276733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729937" y="3151674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418134" y="3140025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2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ya\Desktop\радуга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94" y1="8029" x2="18219" y2="10219"/>
                        <a14:foregroundMark x1="24696" y1="6569" x2="24696" y2="6569"/>
                        <a14:foregroundMark x1="14575" y1="13869" x2="14575" y2="13869"/>
                        <a14:foregroundMark x1="9717" y1="21168" x2="9717" y2="21168"/>
                        <a14:foregroundMark x1="8502" y1="21168" x2="9717" y2="18978"/>
                        <a14:foregroundMark x1="40081" y1="6569" x2="40081" y2="6569"/>
                        <a14:foregroundMark x1="43725" y1="4380" x2="43725" y2="4380"/>
                        <a14:foregroundMark x1="53441" y1="7299" x2="53441" y2="7299"/>
                        <a14:foregroundMark x1="55870" y1="8029" x2="55870" y2="8029"/>
                        <a14:foregroundMark x1="59514" y1="9489" x2="59514" y2="9489"/>
                        <a14:foregroundMark x1="63968" y1="12409" x2="63968" y2="12409"/>
                        <a14:foregroundMark x1="66802" y1="15328" x2="69231" y2="21168"/>
                        <a14:foregroundMark x1="69636" y1="21168" x2="69636" y2="21168"/>
                        <a14:foregroundMark x1="72470" y1="23358" x2="72470" y2="23358"/>
                        <a14:foregroundMark x1="77328" y1="27007" x2="77328" y2="27007"/>
                        <a14:foregroundMark x1="79352" y1="29197" x2="81377" y2="32117"/>
                        <a14:foregroundMark x1="83806" y1="35036" x2="85425" y2="39416"/>
                        <a14:foregroundMark x1="85425" y1="39416" x2="86235" y2="43796"/>
                        <a14:foregroundMark x1="87045" y1="45985" x2="88664" y2="51825"/>
                        <a14:foregroundMark x1="90688" y1="54015" x2="90688" y2="54015"/>
                        <a14:foregroundMark x1="92308" y1="56204" x2="95142" y2="62044"/>
                        <a14:foregroundMark x1="95951" y1="64964" x2="99190" y2="70073"/>
                        <a14:foregroundMark x1="34008" y1="10219" x2="34008" y2="10219"/>
                        <a14:foregroundMark x1="32389" y1="7299" x2="32389" y2="7299"/>
                        <a14:foregroundMark x1="29555" y1="8029" x2="29555" y2="8029"/>
                        <a14:foregroundMark x1="11741" y1="11679" x2="11741" y2="11679"/>
                        <a14:foregroundMark x1="7287" y1="16058" x2="7287" y2="16058"/>
                        <a14:foregroundMark x1="5668" y1="18248" x2="5668" y2="18248"/>
                        <a14:foregroundMark x1="3644" y1="17518" x2="10121" y2="18248"/>
                        <a14:foregroundMark x1="30364" y1="13139" x2="30364" y2="13139"/>
                        <a14:foregroundMark x1="37652" y1="9489" x2="37652" y2="9489"/>
                        <a14:foregroundMark x1="56680" y1="12409" x2="56680" y2="12409"/>
                        <a14:foregroundMark x1="48988" y1="10949" x2="48988" y2="10949"/>
                        <a14:foregroundMark x1="34008" y1="5109" x2="34008" y2="5109"/>
                        <a14:foregroundMark x1="35628" y1="2190" x2="35628" y2="2190"/>
                        <a14:foregroundMark x1="40486" y1="2190" x2="40486" y2="2190"/>
                        <a14:foregroundMark x1="46964" y1="9489" x2="46964" y2="9489"/>
                        <a14:foregroundMark x1="60729" y1="18978" x2="60729" y2="18978"/>
                        <a14:foregroundMark x1="68016" y1="21168" x2="68016" y2="21168"/>
                        <a14:foregroundMark x1="72874" y1="18978" x2="72874" y2="18978"/>
                        <a14:foregroundMark x1="72874" y1="18978" x2="72874" y2="18978"/>
                        <a14:foregroundMark x1="89474" y1="50365" x2="89474" y2="50365"/>
                        <a14:foregroundMark x1="96761" y1="67153" x2="96761" y2="67153"/>
                        <a14:foregroundMark x1="26316" y1="8759" x2="26316" y2="8759"/>
                        <a14:foregroundMark x1="5263" y1="16788" x2="5263" y2="16788"/>
                        <a14:foregroundMark x1="1619" y1="20438" x2="1619" y2="20438"/>
                        <a14:foregroundMark x1="0" y1="24088" x2="0" y2="24088"/>
                        <a14:foregroundMark x1="22267" y1="17518" x2="22267" y2="17518"/>
                        <a14:foregroundMark x1="9717" y1="24818" x2="9717" y2="24818"/>
                        <a14:foregroundMark x1="12146" y1="21898" x2="12146" y2="21898"/>
                        <a14:foregroundMark x1="14575" y1="22628" x2="14575" y2="22628"/>
                        <a14:foregroundMark x1="6073" y1="30657" x2="6073" y2="35036"/>
                        <a14:foregroundMark x1="4453" y1="40146" x2="4453" y2="40146"/>
                        <a14:foregroundMark x1="43725" y1="13139" x2="43725" y2="13139"/>
                        <a14:foregroundMark x1="60324" y1="18978" x2="60324" y2="18978"/>
                        <a14:foregroundMark x1="63563" y1="27737" x2="63563" y2="27737"/>
                        <a14:foregroundMark x1="68826" y1="31387" x2="68826" y2="31387"/>
                        <a14:foregroundMark x1="70040" y1="32847" x2="73684" y2="35036"/>
                        <a14:foregroundMark x1="74089" y1="35766" x2="78543" y2="40146"/>
                        <a14:foregroundMark x1="78543" y1="40146" x2="80567" y2="42336"/>
                        <a14:foregroundMark x1="82591" y1="43796" x2="82591" y2="43796"/>
                        <a14:foregroundMark x1="85020" y1="50365" x2="85020" y2="54015"/>
                        <a14:foregroundMark x1="87449" y1="56934" x2="89879" y2="63504"/>
                        <a14:foregroundMark x1="91093" y1="64964" x2="91093" y2="64964"/>
                        <a14:foregroundMark x1="93117" y1="66423" x2="95547" y2="75182"/>
                        <a14:foregroundMark x1="95951" y1="76642" x2="97976" y2="84672"/>
                        <a14:foregroundMark x1="56680" y1="18248" x2="56680" y2="18248"/>
                        <a14:foregroundMark x1="53036" y1="14599" x2="53036" y2="14599"/>
                        <a14:foregroundMark x1="49393" y1="13869" x2="49393" y2="13869"/>
                        <a14:foregroundMark x1="43320" y1="11679" x2="40891" y2="13139"/>
                        <a14:foregroundMark x1="38866" y1="13139" x2="38866" y2="13139"/>
                        <a14:foregroundMark x1="36842" y1="13869" x2="36842" y2="13869"/>
                        <a14:foregroundMark x1="20243" y1="5839" x2="20243" y2="5839"/>
                        <a14:foregroundMark x1="25911" y1="5109" x2="25911" y2="5109"/>
                        <a14:foregroundMark x1="29960" y1="4380" x2="29960" y2="4380"/>
                        <a14:foregroundMark x1="21457" y1="7299" x2="21457" y2="7299"/>
                        <a14:foregroundMark x1="16599" y1="9489" x2="16599" y2="9489"/>
                        <a14:foregroundMark x1="13360" y1="10949" x2="13360" y2="10949"/>
                        <a14:foregroundMark x1="13360" y1="10949" x2="13360" y2="10949"/>
                        <a14:foregroundMark x1="24696" y1="6569" x2="24696" y2="6569"/>
                        <a14:foregroundMark x1="29150" y1="2920" x2="29150" y2="2920"/>
                        <a14:backgroundMark x1="51012" y1="60584" x2="51012" y2="60584"/>
                        <a14:backgroundMark x1="36032" y1="79562" x2="36032" y2="79562"/>
                        <a14:backgroundMark x1="26708" y1="77236" x2="26708" y2="77236"/>
                        <a14:backgroundMark x1="33540" y1="48780" x2="33540" y2="48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745732">
            <a:off x="518078" y="1014420"/>
            <a:ext cx="2023850" cy="15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ya\Desktop\картинки игрушки\кукла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8" b="100000" l="0" r="89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58656"/>
            <a:ext cx="1336604" cy="20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ya\Desktop\арбуз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8" b="988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99007" y="944082"/>
            <a:ext cx="1744912" cy="136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ya\Desktop\ут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6" b="96094" l="0" r="100000">
                        <a14:foregroundMark x1="23607" y1="20984" x2="23607" y2="20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1543" y="944082"/>
            <a:ext cx="1624846" cy="16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ya\Desktop\рука 1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73" t="23551" r="3925" b="23748"/>
          <a:stretch/>
        </p:blipFill>
        <p:spPr bwMode="auto">
          <a:xfrm>
            <a:off x="3372138" y="3789040"/>
            <a:ext cx="2970242" cy="28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4607" y="2510044"/>
            <a:ext cx="598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2138" y="2568928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7873" y="242465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1894" y="2390201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1584607" y="3060892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317873" y="309527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347271" y="3006814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72138" y="3095270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3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ya\Desktop\картинки игрушки\кукл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435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62666"/>
            <a:ext cx="1338500" cy="19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lya\Desktop\обруч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2105" y1="16316" x2="22105" y2="16316"/>
                        <a14:foregroundMark x1="10000" y1="31053" x2="10000" y2="31053"/>
                        <a14:foregroundMark x1="7895" y1="37895" x2="7895" y2="37895"/>
                        <a14:foregroundMark x1="13158" y1="70000" x2="13158" y2="70000"/>
                        <a14:foregroundMark x1="29474" y1="89474" x2="33158" y2="91053"/>
                        <a14:foregroundMark x1="80000" y1="85263" x2="80000" y2="85263"/>
                        <a14:foregroundMark x1="92105" y1="47895" x2="92105" y2="47895"/>
                        <a14:foregroundMark x1="85789" y1="26842" x2="81579" y2="19474"/>
                        <a14:foregroundMark x1="78421" y1="13684" x2="78421" y2="13684"/>
                        <a14:foregroundMark x1="36316" y1="8947" x2="36316" y2="8947"/>
                        <a14:foregroundMark x1="90526" y1="34737" x2="90526" y2="34737"/>
                        <a14:foregroundMark x1="16498" y1="20875" x2="16498" y2="20875"/>
                        <a14:foregroundMark x1="10101" y1="29966" x2="10101" y2="29966"/>
                        <a14:foregroundMark x1="5387" y1="40404" x2="5387" y2="40404"/>
                        <a14:foregroundMark x1="42761" y1="8081" x2="42761" y2="8081"/>
                        <a14:foregroundMark x1="29630" y1="8754" x2="29630" y2="8754"/>
                        <a14:foregroundMark x1="61279" y1="5724" x2="61279" y2="5724"/>
                        <a14:foregroundMark x1="93939" y1="72391" x2="93939" y2="72391"/>
                        <a14:foregroundMark x1="20539" y1="82828" x2="20539" y2="82828"/>
                        <a14:foregroundMark x1="45118" y1="94949" x2="45118" y2="94949"/>
                        <a14:foregroundMark x1="37710" y1="91919" x2="37710" y2="91919"/>
                        <a14:foregroundMark x1="5387" y1="53535" x2="5387" y2="53535"/>
                        <a14:foregroundMark x1="17508" y1="80471" x2="17508" y2="80471"/>
                        <a14:foregroundMark x1="86532" y1="79798" x2="86532" y2="79798"/>
                        <a14:foregroundMark x1="49158" y1="5724" x2="49158" y2="5724"/>
                        <a14:foregroundMark x1="38721" y1="94949" x2="38721" y2="94949"/>
                        <a14:foregroundMark x1="31313" y1="90236" x2="31313" y2="90236"/>
                        <a14:foregroundMark x1="93266" y1="58586" x2="93266" y2="58586"/>
                        <a14:foregroundMark x1="94613" y1="43098" x2="94613" y2="43098"/>
                        <a14:foregroundMark x1="93939" y1="41414" x2="93939" y2="41414"/>
                        <a14:foregroundMark x1="54882" y1="96633" x2="54882" y2="96633"/>
                        <a14:foregroundMark x1="3704" y1="51178" x2="3704" y2="51178"/>
                        <a14:foregroundMark x1="36027" y1="5724" x2="36027" y2="5724"/>
                        <a14:foregroundMark x1="45791" y1="3030" x2="45791" y2="3030"/>
                        <a14:foregroundMark x1="91582" y1="69024" x2="91582" y2="69024"/>
                        <a14:foregroundMark x1="93939" y1="64983" x2="93939" y2="64983"/>
                        <a14:foregroundMark x1="87542" y1="78114" x2="87542" y2="78114"/>
                        <a14:foregroundMark x1="83502" y1="78788" x2="83502" y2="78788"/>
                        <a14:foregroundMark x1="26263" y1="14478" x2="26263" y2="14478"/>
                        <a14:foregroundMark x1="52525" y1="6397" x2="52525" y2="6397"/>
                        <a14:foregroundMark x1="2020" y1="49495" x2="2020" y2="49495"/>
                        <a14:foregroundMark x1="7744" y1="68350" x2="7744" y2="68350"/>
                        <a14:foregroundMark x1="15825" y1="78788" x2="19192" y2="82828"/>
                        <a14:foregroundMark x1="24916" y1="86869" x2="24916" y2="86869"/>
                        <a14:foregroundMark x1="44444" y1="97643" x2="44444" y2="97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73" t="-4465"/>
          <a:stretch/>
        </p:blipFill>
        <p:spPr bwMode="auto">
          <a:xfrm>
            <a:off x="2595295" y="459279"/>
            <a:ext cx="1840271" cy="18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ya\Desktop\заяц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625" y="459279"/>
            <a:ext cx="2114110" cy="18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ya\Desktop\апель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7735" y="382268"/>
            <a:ext cx="1881072" cy="192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ya\Desktop\коза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4653" y="3525334"/>
            <a:ext cx="3008361" cy="31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5058" y="229405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5431" y="2294050"/>
            <a:ext cx="566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2608" y="2305193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0446" y="224803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78270" y="2855561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45431" y="2919905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451661" y="2985334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338655" y="2858236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ya\Desktop\лев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" b="96429" l="1754" r="95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285" y="1192102"/>
            <a:ext cx="2655734" cy="14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ya\Desktop\индюк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67" r="99667">
                        <a14:foregroundMark x1="29667" y1="38213" x2="29667" y2="38213"/>
                        <a14:foregroundMark x1="21333" y1="31369" x2="21333" y2="31369"/>
                        <a14:foregroundMark x1="24667" y1="49240" x2="24667" y2="49240"/>
                        <a14:foregroundMark x1="26333" y1="37072" x2="26333" y2="37072"/>
                        <a14:foregroundMark x1="80667" y1="12738" x2="80667" y2="12738"/>
                        <a14:foregroundMark x1="76167" y1="15970" x2="76167" y2="15970"/>
                        <a14:foregroundMark x1="26333" y1="29278" x2="26333" y2="29278"/>
                        <a14:foregroundMark x1="85167" y1="10837" x2="85167" y2="10837"/>
                        <a14:foregroundMark x1="88500" y1="14639" x2="88500" y2="14639"/>
                        <a14:foregroundMark x1="77833" y1="12167" x2="77833" y2="12167"/>
                        <a14:foregroundMark x1="81167" y1="17871" x2="81167" y2="17871"/>
                        <a14:foregroundMark x1="76667" y1="21103" x2="76667" y2="21103"/>
                        <a14:foregroundMark x1="79000" y1="28707" x2="79000" y2="28707"/>
                        <a14:foregroundMark x1="77833" y1="24335" x2="77833" y2="24335"/>
                        <a14:foregroundMark x1="79000" y1="34411" x2="79000" y2="34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695" y="1085383"/>
            <a:ext cx="1824770" cy="15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ya\Desktop\собак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7" b="98667" l="563" r="93188">
                        <a14:foregroundMark x1="4813" y1="75583" x2="4813" y2="75583"/>
                        <a14:foregroundMark x1="3688" y1="72917" x2="3688" y2="72917"/>
                        <a14:foregroundMark x1="3125" y1="71750" x2="3125" y2="71750"/>
                        <a14:foregroundMark x1="2250" y1="72500" x2="2250" y2="72500"/>
                        <a14:foregroundMark x1="2250" y1="75167" x2="2250" y2="75167"/>
                        <a14:foregroundMark x1="4000" y1="74417" x2="4000" y2="74417"/>
                        <a14:foregroundMark x1="3438" y1="68333" x2="3438" y2="6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085383"/>
            <a:ext cx="2133121" cy="159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ya\Desktop\акула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6" b="89844" l="545" r="96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388" y="1225990"/>
            <a:ext cx="2724286" cy="12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lya\Desktop\лиса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89" y1="87077" x2="5689" y2="87077"/>
                        <a14:foregroundMark x1="4814" y1="87692" x2="4814" y2="87692"/>
                        <a14:foregroundMark x1="3720" y1="89231" x2="3720" y2="89231"/>
                        <a14:foregroundMark x1="2407" y1="90769" x2="2407" y2="90769"/>
                        <a14:foregroundMark x1="2407" y1="89846" x2="2407" y2="89846"/>
                        <a14:foregroundMark x1="3282" y1="88615" x2="3282" y2="88615"/>
                        <a14:foregroundMark x1="3282" y1="87077" x2="1751" y2="88615"/>
                        <a14:foregroundMark x1="1751" y1="91385" x2="1751" y2="91385"/>
                        <a14:foregroundMark x1="5033" y1="88615" x2="5033" y2="88615"/>
                        <a14:foregroundMark x1="29759" y1="98462" x2="29759" y2="98462"/>
                        <a14:foregroundMark x1="91685" y1="91385" x2="91685" y2="91385"/>
                        <a14:foregroundMark x1="91247" y1="90154" x2="91247" y2="90154"/>
                        <a14:foregroundMark x1="88403" y1="91385" x2="88403" y2="91385"/>
                        <a14:foregroundMark x1="96061" y1="93538" x2="96061" y2="93538"/>
                        <a14:foregroundMark x1="94967" y1="90769" x2="94967" y2="90769"/>
                        <a14:foregroundMark x1="35667" y1="88615" x2="35667" y2="88615"/>
                        <a14:foregroundMark x1="41575" y1="99385" x2="41575" y2="99385"/>
                        <a14:foregroundMark x1="99125" y1="93538" x2="99125" y2="9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0407" y="3750906"/>
            <a:ext cx="3831343" cy="272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0802" y="2529012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10538" y="2524913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1173" y="2524913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6601" y="2443971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6934425" y="3047364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90232" y="3117144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05262" y="3121106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331698" y="3117144"/>
            <a:ext cx="648072" cy="62636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ya\Desktop\картинки игрушки\кукла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1" l="0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64" y="479502"/>
            <a:ext cx="1377064" cy="21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ya\Desktop\торт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" b="100000" l="0" r="99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586" y="542648"/>
            <a:ext cx="1571790" cy="186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ya\Desktop\кот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250" y1="33714" x2="31250" y2="33714"/>
                        <a14:foregroundMark x1="36029" y1="53714" x2="36029" y2="53714"/>
                        <a14:foregroundMark x1="31250" y1="48571" x2="31250" y2="48571"/>
                        <a14:foregroundMark x1="31250" y1="49714" x2="31250" y2="49714"/>
                        <a14:foregroundMark x1="37500" y1="55429" x2="37500" y2="55429"/>
                        <a14:foregroundMark x1="25368" y1="42857" x2="25368" y2="42857"/>
                        <a14:foregroundMark x1="19485" y1="45714" x2="19485" y2="45714"/>
                        <a14:foregroundMark x1="24632" y1="34286" x2="24632" y2="34286"/>
                        <a14:foregroundMark x1="22059" y1="95429" x2="22059" y2="95429"/>
                        <a14:foregroundMark x1="3309" y1="97143" x2="3309" y2="97143"/>
                        <a14:foregroundMark x1="1838" y1="97143" x2="1838" y2="97143"/>
                        <a14:foregroundMark x1="89706" y1="82286" x2="89706" y2="82286"/>
                        <a14:foregroundMark x1="99265" y1="72571" x2="99265" y2="72571"/>
                        <a14:foregroundMark x1="97794" y1="58857" x2="97794" y2="58857"/>
                        <a14:foregroundMark x1="74265" y1="42857" x2="74265" y2="42857"/>
                        <a14:foregroundMark x1="80882" y1="48000" x2="80882" y2="48000"/>
                        <a14:foregroundMark x1="79779" y1="45714" x2="79779" y2="45714"/>
                        <a14:foregroundMark x1="79044" y1="45714" x2="79044" y2="45714"/>
                        <a14:foregroundMark x1="78309" y1="44571" x2="78309" y2="44571"/>
                        <a14:foregroundMark x1="84926" y1="48000" x2="84926" y2="48000"/>
                        <a14:foregroundMark x1="87500" y1="49714" x2="90809" y2="53714"/>
                        <a14:foregroundMark x1="91176" y1="54286" x2="91176" y2="54286"/>
                        <a14:foregroundMark x1="93015" y1="56571" x2="93015" y2="56571"/>
                        <a14:foregroundMark x1="86029" y1="49714" x2="86029" y2="49714"/>
                        <a14:foregroundMark x1="75000" y1="43429" x2="75000" y2="43429"/>
                        <a14:foregroundMark x1="71324" y1="41143" x2="71324" y2="41143"/>
                        <a14:foregroundMark x1="70221" y1="40000" x2="70221" y2="40000"/>
                        <a14:foregroundMark x1="68015" y1="38857" x2="68015" y2="38857"/>
                        <a14:foregroundMark x1="66176" y1="38857" x2="66176" y2="38857"/>
                        <a14:foregroundMark x1="64706" y1="38857" x2="64706" y2="38857"/>
                        <a14:foregroundMark x1="63603" y1="38857" x2="63603" y2="38857"/>
                        <a14:foregroundMark x1="62868" y1="38857" x2="61029" y2="38857"/>
                        <a14:foregroundMark x1="58088" y1="38857" x2="58088" y2="38857"/>
                        <a14:foregroundMark x1="56985" y1="38857" x2="55882" y2="38857"/>
                        <a14:foregroundMark x1="53309" y1="39429" x2="53309" y2="39429"/>
                        <a14:foregroundMark x1="52574" y1="40000" x2="51838" y2="40571"/>
                        <a14:foregroundMark x1="50000" y1="46857" x2="50000" y2="46857"/>
                        <a14:foregroundMark x1="48529" y1="46857" x2="48529" y2="46857"/>
                        <a14:foregroundMark x1="48529" y1="46857" x2="44485" y2="46857"/>
                        <a14:foregroundMark x1="43015" y1="46286" x2="43015" y2="46286"/>
                        <a14:foregroundMark x1="42279" y1="41714" x2="42279" y2="41714"/>
                        <a14:foregroundMark x1="47794" y1="45714" x2="49265" y2="46857"/>
                        <a14:foregroundMark x1="50000" y1="46286" x2="50000" y2="46286"/>
                        <a14:foregroundMark x1="22794" y1="62857" x2="22794" y2="62857"/>
                        <a14:foregroundMark x1="21324" y1="66286" x2="21324" y2="66286"/>
                        <a14:foregroundMark x1="20221" y1="66286" x2="20221" y2="66286"/>
                        <a14:foregroundMark x1="19485" y1="53143" x2="19485" y2="53143"/>
                        <a14:backgroundMark x1="61397" y1="96000" x2="61397" y2="96000"/>
                        <a14:backgroundMark x1="58824" y1="90857" x2="58824" y2="90857"/>
                        <a14:backgroundMark x1="61397" y1="96000" x2="61397" y2="96000"/>
                        <a14:backgroundMark x1="66912" y1="89714" x2="66912" y2="89714"/>
                        <a14:backgroundMark x1="75735" y1="89143" x2="75735" y2="89143"/>
                        <a14:backgroundMark x1="70956" y1="90857" x2="70956" y2="90857"/>
                        <a14:backgroundMark x1="48897" y1="32571" x2="48897" y2="32571"/>
                        <a14:backgroundMark x1="1103" y1="55429" x2="1103" y2="55429"/>
                        <a14:backgroundMark x1="8456" y1="40000" x2="8456" y2="40000"/>
                        <a14:backgroundMark x1="7721" y1="52571" x2="7721" y2="52571"/>
                        <a14:backgroundMark x1="12132" y1="42857" x2="12132" y2="42857"/>
                        <a14:backgroundMark x1="11765" y1="38857" x2="11765" y2="38857"/>
                        <a14:backgroundMark x1="15809" y1="26286" x2="15809" y2="26286"/>
                        <a14:backgroundMark x1="61765" y1="28000" x2="61765" y2="28000"/>
                        <a14:backgroundMark x1="49632" y1="34857" x2="49632" y2="34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664"/>
          <a:stretch/>
        </p:blipFill>
        <p:spPr bwMode="auto">
          <a:xfrm>
            <a:off x="2764027" y="3525123"/>
            <a:ext cx="3904058" cy="261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490558" y="3118205"/>
            <a:ext cx="648072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126562" y="3046053"/>
            <a:ext cx="648072" cy="6263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776538" y="3034334"/>
            <a:ext cx="648072" cy="626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C:\Users\alya\Desktop\кит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3" b="100000" l="0" r="98559">
                        <a14:backgroundMark x1="92336" y1="9618" x2="92336" y2="9618"/>
                        <a14:backgroundMark x1="92336" y1="8675" x2="92336" y2="8675"/>
                        <a14:backgroundMark x1="95432" y1="11080" x2="95432" y2="11080"/>
                        <a14:backgroundMark x1="95432" y1="11080" x2="95432" y2="11080"/>
                        <a14:backgroundMark x1="89546" y1="25413" x2="89546" y2="25413"/>
                        <a14:backgroundMark x1="88933" y1="24422" x2="88933" y2="24422"/>
                        <a14:backgroundMark x1="89853" y1="26827" x2="89853" y2="26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027" y="3877296"/>
            <a:ext cx="3629249" cy="23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ya\Desktop\кенгуру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461" y="759503"/>
            <a:ext cx="2064488" cy="17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487075" y="3118205"/>
            <a:ext cx="648072" cy="62636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Users\alya\Desktop\индюк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7833" y1="33791" x2="27833" y2="33791"/>
                        <a14:foregroundMark x1="18227" y1="26099" x2="18227" y2="26099"/>
                        <a14:foregroundMark x1="22167" y1="46154" x2="22167" y2="46154"/>
                        <a14:foregroundMark x1="24138" y1="32418" x2="24138" y2="32418"/>
                        <a14:foregroundMark x1="86700" y1="4945" x2="86700" y2="4945"/>
                        <a14:foregroundMark x1="81527" y1="8791" x2="81527" y2="8791"/>
                        <a14:foregroundMark x1="24138" y1="23626" x2="24138" y2="23626"/>
                        <a14:foregroundMark x1="91872" y1="3022" x2="91872" y2="3022"/>
                        <a14:foregroundMark x1="95813" y1="7143" x2="95813" y2="7143"/>
                        <a14:foregroundMark x1="83498" y1="4396" x2="83498" y2="4396"/>
                        <a14:foregroundMark x1="87438" y1="10714" x2="87438" y2="10714"/>
                        <a14:foregroundMark x1="82266" y1="14560" x2="82266" y2="14560"/>
                        <a14:foregroundMark x1="84975" y1="23077" x2="84975" y2="23077"/>
                        <a14:foregroundMark x1="83498" y1="18132" x2="83498" y2="18132"/>
                        <a14:foregroundMark x1="84975" y1="29396" x2="84975" y2="29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3369" y="822179"/>
            <a:ext cx="1792701" cy="16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lya\Desktop\обруч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2105" y1="16316" x2="22105" y2="16316"/>
                        <a14:foregroundMark x1="10000" y1="31053" x2="10000" y2="31053"/>
                        <a14:foregroundMark x1="7895" y1="37895" x2="7895" y2="37895"/>
                        <a14:foregroundMark x1="13158" y1="70000" x2="13158" y2="70000"/>
                        <a14:foregroundMark x1="29474" y1="89474" x2="33158" y2="91053"/>
                        <a14:foregroundMark x1="80000" y1="85263" x2="80000" y2="85263"/>
                        <a14:foregroundMark x1="92105" y1="47895" x2="92105" y2="47895"/>
                        <a14:foregroundMark x1="85789" y1="26842" x2="81579" y2="19474"/>
                        <a14:foregroundMark x1="78421" y1="13684" x2="78421" y2="13684"/>
                        <a14:foregroundMark x1="36316" y1="8947" x2="36316" y2="8947"/>
                        <a14:foregroundMark x1="90526" y1="34737" x2="90526" y2="34737"/>
                        <a14:foregroundMark x1="16498" y1="20875" x2="16498" y2="20875"/>
                        <a14:foregroundMark x1="10101" y1="29966" x2="10101" y2="29966"/>
                        <a14:foregroundMark x1="5387" y1="40404" x2="5387" y2="40404"/>
                        <a14:foregroundMark x1="42761" y1="8081" x2="42761" y2="8081"/>
                        <a14:foregroundMark x1="29630" y1="8754" x2="29630" y2="8754"/>
                        <a14:foregroundMark x1="61279" y1="5724" x2="61279" y2="5724"/>
                        <a14:foregroundMark x1="93939" y1="72391" x2="93939" y2="72391"/>
                        <a14:foregroundMark x1="20539" y1="82828" x2="20539" y2="82828"/>
                        <a14:foregroundMark x1="45118" y1="94949" x2="45118" y2="94949"/>
                        <a14:foregroundMark x1="37710" y1="91919" x2="37710" y2="91919"/>
                        <a14:foregroundMark x1="5387" y1="53535" x2="5387" y2="53535"/>
                        <a14:foregroundMark x1="17508" y1="80471" x2="17508" y2="80471"/>
                        <a14:foregroundMark x1="86532" y1="79798" x2="86532" y2="79798"/>
                        <a14:foregroundMark x1="49158" y1="5724" x2="49158" y2="5724"/>
                        <a14:foregroundMark x1="38721" y1="94949" x2="38721" y2="94949"/>
                        <a14:foregroundMark x1="31313" y1="90236" x2="31313" y2="90236"/>
                        <a14:foregroundMark x1="93266" y1="58586" x2="93266" y2="58586"/>
                        <a14:foregroundMark x1="94613" y1="43098" x2="94613" y2="43098"/>
                        <a14:foregroundMark x1="93939" y1="41414" x2="93939" y2="41414"/>
                        <a14:foregroundMark x1="54882" y1="96633" x2="54882" y2="96633"/>
                        <a14:foregroundMark x1="3704" y1="51178" x2="3704" y2="51178"/>
                        <a14:foregroundMark x1="36027" y1="5724" x2="36027" y2="5724"/>
                        <a14:foregroundMark x1="45791" y1="3030" x2="45791" y2="3030"/>
                        <a14:foregroundMark x1="91582" y1="69024" x2="91582" y2="69024"/>
                        <a14:foregroundMark x1="93939" y1="64983" x2="93939" y2="64983"/>
                        <a14:foregroundMark x1="87542" y1="78114" x2="87542" y2="78114"/>
                        <a14:foregroundMark x1="83502" y1="78788" x2="83502" y2="78788"/>
                        <a14:foregroundMark x1="26263" y1="14478" x2="26263" y2="14478"/>
                        <a14:foregroundMark x1="52525" y1="6397" x2="52525" y2="6397"/>
                        <a14:foregroundMark x1="2020" y1="49495" x2="2020" y2="49495"/>
                        <a14:foregroundMark x1="7744" y1="68350" x2="7744" y2="68350"/>
                        <a14:foregroundMark x1="15825" y1="78788" x2="19192" y2="82828"/>
                        <a14:foregroundMark x1="24916" y1="86869" x2="24916" y2="86869"/>
                        <a14:foregroundMark x1="44444" y1="97643" x2="44444" y2="97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73" t="-4465"/>
          <a:stretch/>
        </p:blipFill>
        <p:spPr bwMode="auto">
          <a:xfrm>
            <a:off x="3653425" y="912517"/>
            <a:ext cx="1512645" cy="15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0558" y="247130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5141" y="2326448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608" y="2338167"/>
            <a:ext cx="43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6362" y="2338167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И</a:t>
            </a:r>
          </a:p>
        </p:txBody>
      </p:sp>
    </p:spTree>
    <p:extLst>
      <p:ext uri="{BB962C8B-B14F-4D97-AF65-F5344CB8AC3E}">
        <p14:creationId xmlns:p14="http://schemas.microsoft.com/office/powerpoint/2010/main" val="187524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2" grpId="0"/>
      <p:bldP spid="3" grpId="0"/>
      <p:bldP spid="3" grpId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6"/>
            <a:ext cx="9165554" cy="6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9599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263</TotalTime>
  <Words>66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alya</dc:creator>
  <cp:lastModifiedBy>Светлячок_</cp:lastModifiedBy>
  <cp:revision>40</cp:revision>
  <dcterms:created xsi:type="dcterms:W3CDTF">2017-02-15T15:34:45Z</dcterms:created>
  <dcterms:modified xsi:type="dcterms:W3CDTF">2023-11-07T08:51:43Z</dcterms:modified>
</cp:coreProperties>
</file>